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Wfb8ya0cldYeEGEQbmKkpvc+u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2025-12-21T15:18:26Z</dcterms:created>
  <dc:creator>Created by Marp</dc:creator>
</cp:coreProperties>
</file>